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90" r:id="rId2"/>
    <p:sldId id="574" r:id="rId3"/>
    <p:sldId id="575" r:id="rId4"/>
    <p:sldId id="576" r:id="rId5"/>
    <p:sldId id="577" r:id="rId6"/>
    <p:sldId id="578" r:id="rId7"/>
    <p:sldId id="579" r:id="rId8"/>
    <p:sldId id="580" r:id="rId9"/>
    <p:sldId id="605" r:id="rId10"/>
  </p:sldIdLst>
  <p:sldSz cx="9144000" cy="5143500" type="screen16x9"/>
  <p:notesSz cx="6858000" cy="9144000"/>
  <p:embeddedFontLst>
    <p:embeddedFont>
      <p:font typeface="Arial Black" panose="020B060402020202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Fira Sans" panose="020B0503050000020004" pitchFamily="34" charset="0"/>
      <p:regular r:id="rId18"/>
      <p:bold r:id="rId19"/>
      <p:italic r:id="rId20"/>
      <p:boldItalic r:id="rId21"/>
    </p:embeddedFont>
    <p:embeddedFont>
      <p:font typeface="Gill Sans" panose="020B0502020104020203" pitchFamily="34" charset="-79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72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gGStAne3vU7f8niQkC8O3PjCoe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90"/>
    <p:restoredTop sz="74576" autoAdjust="0"/>
  </p:normalViewPr>
  <p:slideViewPr>
    <p:cSldViewPr snapToGrid="0">
      <p:cViewPr varScale="1">
        <p:scale>
          <a:sx n="98" d="100"/>
          <a:sy n="98" d="100"/>
        </p:scale>
        <p:origin x="552" y="184"/>
      </p:cViewPr>
      <p:guideLst>
        <p:guide orient="horz" pos="1620"/>
        <p:guide pos="2880"/>
        <p:guide orient="horz" pos="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7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Identificar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las </a:t>
            </a: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emociones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🡪 CONCIENCIA DE SÍ MISMO</a:t>
            </a:r>
          </a:p>
          <a:p>
            <a:r>
              <a:rPr lang="en-US" sz="1200" dirty="0" err="1"/>
              <a:t>Juega</a:t>
            </a:r>
            <a:r>
              <a:rPr lang="en-US" sz="1200" dirty="0"/>
              <a:t> </a:t>
            </a:r>
            <a:r>
              <a:rPr lang="en-US" sz="1200" dirty="0" err="1"/>
              <a:t>todo</a:t>
            </a:r>
            <a:r>
              <a:rPr lang="en-US" sz="1200" dirty="0"/>
              <a:t> </a:t>
            </a:r>
            <a:r>
              <a:rPr lang="en-US" sz="1200" dirty="0" err="1"/>
              <a:t>el</a:t>
            </a:r>
            <a:r>
              <a:rPr lang="en-US" sz="1200" dirty="0"/>
              <a:t> </a:t>
            </a:r>
            <a:r>
              <a:rPr lang="en-US" sz="1200" dirty="0" err="1"/>
              <a:t>curso</a:t>
            </a:r>
            <a:r>
              <a:rPr lang="en-US" sz="1200" dirty="0"/>
              <a:t> a la </a:t>
            </a:r>
            <a:r>
              <a:rPr lang="en-US" sz="1200" dirty="0" err="1"/>
              <a:t>vez</a:t>
            </a:r>
            <a:r>
              <a:rPr lang="en-US" sz="1200" dirty="0"/>
              <a:t>.</a:t>
            </a:r>
          </a:p>
          <a:p>
            <a:r>
              <a:rPr lang="en-US" sz="1200" dirty="0" err="1"/>
              <a:t>Observa</a:t>
            </a:r>
            <a:r>
              <a:rPr lang="en-US" sz="1200" dirty="0"/>
              <a:t> la imagen. El primero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ponerse</a:t>
            </a:r>
            <a:r>
              <a:rPr lang="en-US" sz="1200" dirty="0"/>
              <a:t> de pie dice </a:t>
            </a:r>
            <a:r>
              <a:rPr lang="en-US" sz="1200" dirty="0" err="1"/>
              <a:t>qué</a:t>
            </a:r>
            <a:r>
              <a:rPr lang="en-US" sz="1200" dirty="0"/>
              <a:t> </a:t>
            </a:r>
            <a:r>
              <a:rPr lang="en-US" sz="1200" dirty="0" err="1"/>
              <a:t>emoción</a:t>
            </a:r>
            <a:r>
              <a:rPr lang="en-US" sz="1200" dirty="0"/>
              <a:t> es, </a:t>
            </a:r>
            <a:r>
              <a:rPr lang="en-US" sz="1200" dirty="0" err="1"/>
              <a:t>lanza</a:t>
            </a:r>
            <a:r>
              <a:rPr lang="en-US" sz="1200" dirty="0"/>
              <a:t> </a:t>
            </a:r>
            <a:r>
              <a:rPr lang="en-US" sz="1200" dirty="0" err="1"/>
              <a:t>el</a:t>
            </a:r>
            <a:r>
              <a:rPr lang="en-US" sz="1200" dirty="0"/>
              <a:t> dado y </a:t>
            </a:r>
            <a:r>
              <a:rPr lang="en-US" sz="1200" dirty="0" err="1"/>
              <a:t>hace</a:t>
            </a:r>
            <a:r>
              <a:rPr lang="en-US" sz="1200" dirty="0"/>
              <a:t> lo que </a:t>
            </a:r>
            <a:r>
              <a:rPr lang="en-US" sz="1200" dirty="0" err="1"/>
              <a:t>el</a:t>
            </a:r>
            <a:r>
              <a:rPr lang="en-US" sz="1200" dirty="0"/>
              <a:t> dado indica.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Identificar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las </a:t>
            </a:r>
            <a:r>
              <a:rPr lang="en-US" sz="1200" dirty="0" err="1">
                <a:latin typeface="Calibri"/>
                <a:ea typeface="Calibri"/>
                <a:cs typeface="Calibri"/>
                <a:sym typeface="Calibri"/>
              </a:rPr>
              <a:t>emociones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🡪 CONCIENCIA DE SÍ MISMO</a:t>
            </a:r>
          </a:p>
          <a:p>
            <a:r>
              <a:rPr lang="en-US" sz="1200" dirty="0" err="1"/>
              <a:t>Juega</a:t>
            </a:r>
            <a:r>
              <a:rPr lang="en-US" sz="1200" dirty="0"/>
              <a:t> </a:t>
            </a:r>
            <a:r>
              <a:rPr lang="en-US" sz="1200" dirty="0" err="1"/>
              <a:t>todo</a:t>
            </a:r>
            <a:r>
              <a:rPr lang="en-US" sz="1200" dirty="0"/>
              <a:t> </a:t>
            </a:r>
            <a:r>
              <a:rPr lang="en-US" sz="1200" dirty="0" err="1"/>
              <a:t>el</a:t>
            </a:r>
            <a:r>
              <a:rPr lang="en-US" sz="1200" dirty="0"/>
              <a:t> </a:t>
            </a:r>
            <a:r>
              <a:rPr lang="en-US" sz="1200" dirty="0" err="1"/>
              <a:t>curso</a:t>
            </a:r>
            <a:r>
              <a:rPr lang="en-US" sz="1200" dirty="0"/>
              <a:t> a la </a:t>
            </a:r>
            <a:r>
              <a:rPr lang="en-US" sz="1200" dirty="0" err="1"/>
              <a:t>vez</a:t>
            </a:r>
            <a:r>
              <a:rPr lang="en-US" sz="1200" dirty="0"/>
              <a:t>.</a:t>
            </a:r>
          </a:p>
          <a:p>
            <a:r>
              <a:rPr lang="en-US" sz="1200" dirty="0" err="1"/>
              <a:t>Observa</a:t>
            </a:r>
            <a:r>
              <a:rPr lang="en-US" sz="1200" dirty="0"/>
              <a:t> la imagen. El primero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ponerse</a:t>
            </a:r>
            <a:r>
              <a:rPr lang="en-US" sz="1200" dirty="0"/>
              <a:t> de pie dice </a:t>
            </a:r>
            <a:r>
              <a:rPr lang="en-US" sz="1200" dirty="0" err="1"/>
              <a:t>qué</a:t>
            </a:r>
            <a:r>
              <a:rPr lang="en-US" sz="1200" dirty="0"/>
              <a:t> </a:t>
            </a:r>
            <a:r>
              <a:rPr lang="en-US" sz="1200" dirty="0" err="1"/>
              <a:t>emoción</a:t>
            </a:r>
            <a:r>
              <a:rPr lang="en-US" sz="1200" dirty="0"/>
              <a:t> es, </a:t>
            </a:r>
            <a:r>
              <a:rPr lang="en-US" sz="1200" dirty="0" err="1"/>
              <a:t>lanza</a:t>
            </a:r>
            <a:r>
              <a:rPr lang="en-US" sz="1200" dirty="0"/>
              <a:t> </a:t>
            </a:r>
            <a:r>
              <a:rPr lang="en-US" sz="1200" dirty="0" err="1"/>
              <a:t>el</a:t>
            </a:r>
            <a:r>
              <a:rPr lang="en-US" sz="1200" dirty="0"/>
              <a:t> dado y </a:t>
            </a:r>
            <a:r>
              <a:rPr lang="en-US" sz="1200" dirty="0" err="1"/>
              <a:t>hace</a:t>
            </a:r>
            <a:r>
              <a:rPr lang="en-US" sz="1200" dirty="0"/>
              <a:t> lo que </a:t>
            </a:r>
            <a:r>
              <a:rPr lang="en-US" sz="1200" dirty="0" err="1"/>
              <a:t>el</a:t>
            </a:r>
            <a:r>
              <a:rPr lang="en-US" sz="1200" dirty="0"/>
              <a:t> dado indica.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126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8"/>
          <p:cNvSpPr txBox="1">
            <a:spLocks noGrp="1"/>
          </p:cNvSpPr>
          <p:nvPr>
            <p:ph type="title"/>
          </p:nvPr>
        </p:nvSpPr>
        <p:spPr>
          <a:xfrm>
            <a:off x="2338275" y="1209675"/>
            <a:ext cx="44673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00" rIns="91425" bIns="0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Arial Black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15" name="Google Shape;15;p28"/>
          <p:cNvSpPr txBox="1">
            <a:spLocks noGrp="1"/>
          </p:cNvSpPr>
          <p:nvPr>
            <p:ph type="title" idx="2"/>
          </p:nvPr>
        </p:nvSpPr>
        <p:spPr>
          <a:xfrm>
            <a:off x="2338425" y="2428875"/>
            <a:ext cx="44673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 Black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28"/>
          <p:cNvSpPr txBox="1">
            <a:spLocks noGrp="1"/>
          </p:cNvSpPr>
          <p:nvPr>
            <p:ph type="subTitle" idx="1"/>
          </p:nvPr>
        </p:nvSpPr>
        <p:spPr>
          <a:xfrm>
            <a:off x="2952975" y="3000375"/>
            <a:ext cx="3238500" cy="6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ormal Center">
  <p:cSld name="1_Normal Cent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7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Black"/>
              <a:buNone/>
              <a:defRPr sz="36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7"/>
          <p:cNvSpPr txBox="1">
            <a:spLocks noGrp="1"/>
          </p:cNvSpPr>
          <p:nvPr>
            <p:ph type="body" idx="1"/>
          </p:nvPr>
        </p:nvSpPr>
        <p:spPr>
          <a:xfrm>
            <a:off x="352841" y="726524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ormal w/ image 2">
  <p:cSld name="5_Normal w/ image 2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8"/>
          <p:cNvSpPr>
            <a:spLocks noGrp="1"/>
          </p:cNvSpPr>
          <p:nvPr>
            <p:ph type="pic" idx="2"/>
          </p:nvPr>
        </p:nvSpPr>
        <p:spPr>
          <a:xfrm>
            <a:off x="0" y="1749287"/>
            <a:ext cx="9144000" cy="2726804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48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 Black"/>
              <a:buNone/>
              <a:defRPr sz="33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8"/>
          <p:cNvSpPr txBox="1">
            <a:spLocks noGrp="1"/>
          </p:cNvSpPr>
          <p:nvPr>
            <p:ph type="body" idx="1"/>
          </p:nvPr>
        </p:nvSpPr>
        <p:spPr>
          <a:xfrm>
            <a:off x="352841" y="726524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ide placeholder abstract 1">
  <p:cSld name="9_side placeholder abstract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0"/>
          <p:cNvSpPr>
            <a:spLocks noGrp="1"/>
          </p:cNvSpPr>
          <p:nvPr>
            <p:ph type="pic" idx="2"/>
          </p:nvPr>
        </p:nvSpPr>
        <p:spPr>
          <a:xfrm>
            <a:off x="330061" y="1341783"/>
            <a:ext cx="4013339" cy="359341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50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 Black"/>
              <a:buNone/>
              <a:defRPr sz="33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50"/>
          <p:cNvSpPr txBox="1">
            <a:spLocks noGrp="1"/>
          </p:cNvSpPr>
          <p:nvPr>
            <p:ph type="body" idx="1"/>
          </p:nvPr>
        </p:nvSpPr>
        <p:spPr>
          <a:xfrm>
            <a:off x="352841" y="736463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b728f95d61_1_526"/>
          <p:cNvSpPr txBox="1">
            <a:spLocks noGrp="1"/>
          </p:cNvSpPr>
          <p:nvPr>
            <p:ph type="title"/>
          </p:nvPr>
        </p:nvSpPr>
        <p:spPr>
          <a:xfrm>
            <a:off x="636903" y="812673"/>
            <a:ext cx="77415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500" b="0" i="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1b728f95d61_1_526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1b728f95d61_1_526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1b728f95d61_1_526"/>
          <p:cNvSpPr txBox="1">
            <a:spLocks noGrp="1"/>
          </p:cNvSpPr>
          <p:nvPr>
            <p:ph type="sldNum" idx="12"/>
          </p:nvPr>
        </p:nvSpPr>
        <p:spPr>
          <a:xfrm rot="-5400000">
            <a:off x="8391876" y="4368541"/>
            <a:ext cx="986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Only title 5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b728f95d61_1_531"/>
          <p:cNvSpPr txBox="1">
            <a:spLocks noGrp="1"/>
          </p:cNvSpPr>
          <p:nvPr>
            <p:ph type="title"/>
          </p:nvPr>
        </p:nvSpPr>
        <p:spPr>
          <a:xfrm>
            <a:off x="1324050" y="445025"/>
            <a:ext cx="649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Arial Black"/>
              <a:buNone/>
              <a:defRPr sz="5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b728f95d61_1_533"/>
          <p:cNvSpPr txBox="1">
            <a:spLocks noGrp="1"/>
          </p:cNvSpPr>
          <p:nvPr>
            <p:ph type="body" idx="1"/>
          </p:nvPr>
        </p:nvSpPr>
        <p:spPr>
          <a:xfrm>
            <a:off x="720000" y="1409700"/>
            <a:ext cx="4509300" cy="24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●"/>
              <a:defRPr sz="16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○"/>
              <a:defRPr sz="1600"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■"/>
              <a:defRPr sz="1600"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●"/>
              <a:defRPr sz="1600"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○"/>
              <a:defRPr sz="1600"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■"/>
              <a:defRPr sz="1600"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●"/>
              <a:defRPr sz="1600"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Fira Sans"/>
              <a:buChar char="○"/>
              <a:defRPr sz="1600"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Fira Sans"/>
              <a:buChar char="■"/>
              <a:defRPr sz="1600"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122" name="Google Shape;122;g1b728f95d61_1_533"/>
          <p:cNvSpPr txBox="1">
            <a:spLocks noGrp="1"/>
          </p:cNvSpPr>
          <p:nvPr>
            <p:ph type="title"/>
          </p:nvPr>
        </p:nvSpPr>
        <p:spPr>
          <a:xfrm>
            <a:off x="1595400" y="445025"/>
            <a:ext cx="5953200" cy="7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Arial Black"/>
              <a:buNone/>
              <a:defRPr sz="5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2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2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2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813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496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7"/>
          <p:cNvSpPr txBox="1">
            <a:spLocks noGrp="1"/>
          </p:cNvSpPr>
          <p:nvPr>
            <p:ph type="ctrTitle"/>
          </p:nvPr>
        </p:nvSpPr>
        <p:spPr>
          <a:xfrm>
            <a:off x="457200" y="171450"/>
            <a:ext cx="7772400" cy="342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 Black"/>
              <a:buNone/>
              <a:defRPr sz="8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0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37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7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7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7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9"/>
          <p:cNvSpPr txBox="1">
            <a:spLocks noGrp="1"/>
          </p:cNvSpPr>
          <p:nvPr>
            <p:ph type="title"/>
          </p:nvPr>
        </p:nvSpPr>
        <p:spPr>
          <a:xfrm>
            <a:off x="457200" y="1085851"/>
            <a:ext cx="7772400" cy="3240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 Black"/>
              <a:buNone/>
              <a:defRPr sz="88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39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9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0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body" idx="1"/>
          </p:nvPr>
        </p:nvSpPr>
        <p:spPr>
          <a:xfrm>
            <a:off x="1630680" y="1181101"/>
            <a:ext cx="329184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body" idx="2"/>
          </p:nvPr>
        </p:nvSpPr>
        <p:spPr>
          <a:xfrm>
            <a:off x="5090160" y="1181101"/>
            <a:ext cx="329184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1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body" idx="2"/>
          </p:nvPr>
        </p:nvSpPr>
        <p:spPr>
          <a:xfrm>
            <a:off x="1627632" y="1694525"/>
            <a:ext cx="329184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body" idx="3"/>
          </p:nvPr>
        </p:nvSpPr>
        <p:spPr>
          <a:xfrm>
            <a:off x="5093208" y="1179576"/>
            <a:ext cx="329184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body" idx="4"/>
          </p:nvPr>
        </p:nvSpPr>
        <p:spPr>
          <a:xfrm>
            <a:off x="5093208" y="1694525"/>
            <a:ext cx="329184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1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3"/>
          <p:cNvSpPr txBox="1">
            <a:spLocks noGrp="1"/>
          </p:cNvSpPr>
          <p:nvPr>
            <p:ph type="body" idx="1"/>
          </p:nvPr>
        </p:nvSpPr>
        <p:spPr>
          <a:xfrm>
            <a:off x="3575050" y="1200150"/>
            <a:ext cx="5111750" cy="3360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body" idx="2"/>
          </p:nvPr>
        </p:nvSpPr>
        <p:spPr>
          <a:xfrm>
            <a:off x="457201" y="1200150"/>
            <a:ext cx="3008313" cy="3360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4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4"/>
          <p:cNvSpPr>
            <a:spLocks noGrp="1"/>
          </p:cNvSpPr>
          <p:nvPr>
            <p:ph type="pic" idx="2"/>
          </p:nvPr>
        </p:nvSpPr>
        <p:spPr>
          <a:xfrm>
            <a:off x="-1" y="0"/>
            <a:ext cx="9000877" cy="363474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3" name="Google Shape;83;p44"/>
          <p:cNvSpPr txBox="1">
            <a:spLocks noGrp="1"/>
          </p:cNvSpPr>
          <p:nvPr>
            <p:ph type="body" idx="1"/>
          </p:nvPr>
        </p:nvSpPr>
        <p:spPr>
          <a:xfrm>
            <a:off x="457200" y="4286250"/>
            <a:ext cx="8153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44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4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4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87" name="Google Shape;87;p44"/>
          <p:cNvSpPr txBox="1"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 Black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4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5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5"/>
          <p:cNvSpPr txBox="1">
            <a:spLocks noGrp="1"/>
          </p:cNvSpPr>
          <p:nvPr>
            <p:ph type="body" idx="1"/>
          </p:nvPr>
        </p:nvSpPr>
        <p:spPr>
          <a:xfrm rot="5400000">
            <a:off x="2627114" y="-855463"/>
            <a:ext cx="3280172" cy="7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45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5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5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6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46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6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6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Black"/>
              <a:buNone/>
              <a:defRPr sz="3600" b="0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11" name="Google Shape;11;p27"/>
          <p:cNvSpPr/>
          <p:nvPr/>
        </p:nvSpPr>
        <p:spPr>
          <a:xfrm>
            <a:off x="9001124" y="0"/>
            <a:ext cx="142876" cy="1028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99" r:id="rId17"/>
    <p:sldLayoutId id="2147483702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100" y="3008275"/>
            <a:ext cx="3795351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8526" y="256825"/>
            <a:ext cx="4817476" cy="426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 descr="WhatsApp Image 2022-10-27 at 3.20.42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1" t="11756" r="15499" b="9478"/>
          <a:stretch/>
        </p:blipFill>
        <p:spPr>
          <a:xfrm>
            <a:off x="2610944" y="155222"/>
            <a:ext cx="3389924" cy="4806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9078" y="4245310"/>
            <a:ext cx="2629246" cy="7208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9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" name="Picture 2" descr="WhatsApp Image 2022-10-27 at 3.20.43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3" t="18953" r="14574" b="5665"/>
          <a:stretch/>
        </p:blipFill>
        <p:spPr>
          <a:xfrm>
            <a:off x="2689961" y="247878"/>
            <a:ext cx="3374865" cy="45613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35111" y="4348360"/>
            <a:ext cx="2864555" cy="463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1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" name="Picture 2" descr="WhatsApp Image 2022-10-27 at 3.20.44 PM (2)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0" t="11758" r="16806" b="16230"/>
          <a:stretch/>
        </p:blipFill>
        <p:spPr>
          <a:xfrm rot="16200000">
            <a:off x="1975812" y="811668"/>
            <a:ext cx="4727548" cy="33575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47500" y="4211593"/>
            <a:ext cx="3141831" cy="7107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 descr="WhatsApp Image 2022-10-27 at 3.20.41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t="18516" r="17956" b="5069"/>
          <a:stretch/>
        </p:blipFill>
        <p:spPr>
          <a:xfrm>
            <a:off x="2618521" y="76872"/>
            <a:ext cx="3351243" cy="47350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45964" y="4180585"/>
            <a:ext cx="3153704" cy="6171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6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2" descr="WhatsApp Image 2022-10-27 at 3.20.45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6762" r="12382" b="13583"/>
          <a:stretch/>
        </p:blipFill>
        <p:spPr>
          <a:xfrm rot="16200000">
            <a:off x="2132591" y="836655"/>
            <a:ext cx="4609997" cy="33317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51534" y="4140302"/>
            <a:ext cx="3325739" cy="692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0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" name="Picture 2" descr="WhatsApp Image 2022-10-27 at 3.20.43 PM (1)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5" t="12063" r="12098" b="12021"/>
          <a:stretch/>
        </p:blipFill>
        <p:spPr>
          <a:xfrm rot="16200000">
            <a:off x="1969747" y="773073"/>
            <a:ext cx="4695068" cy="34593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74136" y="4272910"/>
            <a:ext cx="2916746" cy="7214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1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 descr="WhatsApp Image 2022-10-27 at 3.25.00 PM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" t="20915" r="6987" b="10457"/>
          <a:stretch/>
        </p:blipFill>
        <p:spPr>
          <a:xfrm>
            <a:off x="2689431" y="211665"/>
            <a:ext cx="3420680" cy="46848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24919" y="4193420"/>
            <a:ext cx="2924272" cy="6886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100" y="3008275"/>
            <a:ext cx="3795351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8526" y="256825"/>
            <a:ext cx="4817476" cy="426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716099"/>
      </p:ext>
    </p:extLst>
  </p:cSld>
  <p:clrMapOvr>
    <a:masterClrMapping/>
  </p:clrMapOvr>
</p:sld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91</Words>
  <Application>Microsoft Macintosh PowerPoint</Application>
  <PresentationFormat>Presentación en pantalla (16:9)</PresentationFormat>
  <Paragraphs>13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Fira Sans</vt:lpstr>
      <vt:lpstr>Calibri</vt:lpstr>
      <vt:lpstr>Arial Black</vt:lpstr>
      <vt:lpstr>Arial</vt:lpstr>
      <vt:lpstr>Gill Sans</vt:lpstr>
      <vt:lpstr>Essential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ESCUELAS LÚDICAS</dc:title>
  <cp:lastModifiedBy>Microsoft Office User</cp:lastModifiedBy>
  <cp:revision>9</cp:revision>
  <dcterms:modified xsi:type="dcterms:W3CDTF">2023-04-13T18:59:39Z</dcterms:modified>
</cp:coreProperties>
</file>