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433" r:id="rId2"/>
    <p:sldId id="468" r:id="rId3"/>
    <p:sldId id="494" r:id="rId4"/>
    <p:sldId id="500" r:id="rId5"/>
    <p:sldId id="501" r:id="rId6"/>
    <p:sldId id="502" r:id="rId7"/>
    <p:sldId id="503" r:id="rId8"/>
    <p:sldId id="504" r:id="rId9"/>
    <p:sldId id="505" r:id="rId10"/>
    <p:sldId id="506" r:id="rId11"/>
    <p:sldId id="507" r:id="rId12"/>
    <p:sldId id="508" r:id="rId13"/>
    <p:sldId id="509" r:id="rId14"/>
    <p:sldId id="510" r:id="rId15"/>
    <p:sldId id="513" r:id="rId16"/>
    <p:sldId id="514" r:id="rId17"/>
    <p:sldId id="515" r:id="rId18"/>
    <p:sldId id="516" r:id="rId19"/>
    <p:sldId id="511" r:id="rId20"/>
    <p:sldId id="520" r:id="rId21"/>
    <p:sldId id="517" r:id="rId22"/>
    <p:sldId id="518" r:id="rId23"/>
    <p:sldId id="519" r:id="rId24"/>
    <p:sldId id="512" r:id="rId25"/>
  </p:sldIdLst>
  <p:sldSz cx="12192000" cy="6858000"/>
  <p:notesSz cx="6858000" cy="9144000"/>
  <p:embeddedFontLst>
    <p:embeddedFont>
      <p:font typeface="Calibri Light" panose="020F0302020204030204" pitchFamily="34" charset="0"/>
      <p:regular r:id="rId27"/>
      <p:italic r:id="rId28"/>
    </p:embeddedFont>
    <p:embeddedFont>
      <p:font typeface="Gill Sans MT" panose="020B0502020104020203" pitchFamily="34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ndacion Antares" initials="FA" lastIdx="3" clrIdx="0"/>
  <p:cmAuthor id="2" name="Álvaro Farfán" initials="ÁF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3952"/>
    <a:srgbClr val="FEC442"/>
    <a:srgbClr val="FC0439"/>
    <a:srgbClr val="943A8D"/>
    <a:srgbClr val="ED174A"/>
    <a:srgbClr val="A2CC3C"/>
    <a:srgbClr val="5AC3B7"/>
    <a:srgbClr val="DA8B3F"/>
    <a:srgbClr val="18959D"/>
    <a:srgbClr val="DA9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92740" autoAdjust="0"/>
  </p:normalViewPr>
  <p:slideViewPr>
    <p:cSldViewPr snapToGrid="0">
      <p:cViewPr varScale="1">
        <p:scale>
          <a:sx n="68" d="100"/>
          <a:sy n="68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2ED9F-3E43-4A91-9A2E-C5B5E830CEB0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7C09C-2176-4960-AF5D-69B2DF48607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6081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185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064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1067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tx1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3/7/2022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152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7774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111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09820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4311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01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2211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67728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523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F1085-6FB1-4D37-8C38-E4A1EABD4131}" type="datetimeFigureOut">
              <a:rPr lang="es-CL" smtClean="0"/>
              <a:t>07-03-2022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140FD-E122-420E-BF23-80E27123612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7433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3962400"/>
            <a:ext cx="4343399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300" b="1" spc="245" dirty="0">
                <a:solidFill>
                  <a:srgbClr val="5BD3F1"/>
                </a:solidFill>
              </a:rPr>
              <a:t>¡A</a:t>
            </a:r>
            <a:r>
              <a:rPr sz="6300" b="1" spc="55" dirty="0">
                <a:solidFill>
                  <a:srgbClr val="5BD3F1"/>
                </a:solidFill>
              </a:rPr>
              <a:t> </a:t>
            </a:r>
            <a:r>
              <a:rPr sz="6300" b="1" spc="225" dirty="0">
                <a:solidFill>
                  <a:srgbClr val="5BD3F1"/>
                </a:solidFill>
              </a:rPr>
              <a:t>JUGAR!</a:t>
            </a:r>
            <a:endParaRPr sz="6300" dirty="0">
              <a:solidFill>
                <a:srgbClr val="5BD3F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1727" y="124969"/>
            <a:ext cx="2423160" cy="5242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00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7" t="3367" r="20483" b="3504"/>
          <a:stretch/>
        </p:blipFill>
        <p:spPr>
          <a:xfrm rot="16200000">
            <a:off x="3579642" y="-1351025"/>
            <a:ext cx="5032717" cy="9560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0796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t="15179" r="1846" b="17129"/>
          <a:stretch/>
        </p:blipFill>
        <p:spPr>
          <a:xfrm>
            <a:off x="1263992" y="810671"/>
            <a:ext cx="9664016" cy="5236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t="5625" r="20205" b="5555"/>
          <a:stretch/>
        </p:blipFill>
        <p:spPr>
          <a:xfrm rot="16200000">
            <a:off x="3583158" y="-1240784"/>
            <a:ext cx="5025684" cy="93395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" t="20718" r="4532" b="16308"/>
          <a:stretch/>
        </p:blipFill>
        <p:spPr>
          <a:xfrm>
            <a:off x="1260609" y="882748"/>
            <a:ext cx="9670783" cy="50925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" t="23179" r="4058" b="15692"/>
          <a:stretch/>
        </p:blipFill>
        <p:spPr>
          <a:xfrm>
            <a:off x="1308295" y="925224"/>
            <a:ext cx="9796650" cy="5007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4" t="16616" r="4374" b="21026"/>
          <a:stretch/>
        </p:blipFill>
        <p:spPr>
          <a:xfrm>
            <a:off x="1353037" y="903849"/>
            <a:ext cx="9485927" cy="5050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93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0" t="2137" r="17531" b="2068"/>
          <a:stretch/>
        </p:blipFill>
        <p:spPr>
          <a:xfrm rot="16200000">
            <a:off x="3528646" y="-1425071"/>
            <a:ext cx="5134709" cy="9708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93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9" b="18564"/>
          <a:stretch/>
        </p:blipFill>
        <p:spPr>
          <a:xfrm>
            <a:off x="1166547" y="896816"/>
            <a:ext cx="9858907" cy="5064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93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0" r="19087" b="4735"/>
          <a:stretch/>
        </p:blipFill>
        <p:spPr>
          <a:xfrm rot="16200000">
            <a:off x="3555023" y="-1348619"/>
            <a:ext cx="5081955" cy="9555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939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0" t="23590" r="3900" b="17128"/>
          <a:stretch/>
        </p:blipFill>
        <p:spPr>
          <a:xfrm>
            <a:off x="1205653" y="931985"/>
            <a:ext cx="9780694" cy="4994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CA71EC0-F239-4058-84F2-BACE8C501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600" dirty="0" smtClean="0"/>
              <a:t>LOOK A ROUND</a:t>
            </a:r>
            <a:endParaRPr lang="es-CL" sz="3600" dirty="0"/>
          </a:p>
        </p:txBody>
      </p:sp>
      <p:sp>
        <p:nvSpPr>
          <p:cNvPr id="3" name="2 Rectángulo"/>
          <p:cNvSpPr/>
          <p:nvPr/>
        </p:nvSpPr>
        <p:spPr>
          <a:xfrm>
            <a:off x="5631543" y="1727293"/>
            <a:ext cx="5863771" cy="4223657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MX" sz="2400" dirty="0"/>
              <a:t>Look </a:t>
            </a:r>
            <a:r>
              <a:rPr lang="es-MX" sz="2400" dirty="0" err="1"/>
              <a:t>Around</a:t>
            </a:r>
            <a:r>
              <a:rPr lang="es-MX" sz="2400" dirty="0"/>
              <a:t> es un juego de cartas en el que tendrás que usar tu destreza, reflejos y habilidad usando los objetos en un lado y la letra del otro de estas simpáticas cartas. Gira una carta de letra para que se vean los objetos y, todos a la vez, buscan un objeto que contenga la letra que está a la vista. El más rápido e ingenioso la conseguirá.</a:t>
            </a:r>
            <a:endParaRPr lang="es-CL" sz="2400" dirty="0">
              <a:solidFill>
                <a:schemeClr val="tx1"/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12" y="1952376"/>
            <a:ext cx="4472354" cy="307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5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t="22770" r="2477" b="12615"/>
          <a:stretch/>
        </p:blipFill>
        <p:spPr>
          <a:xfrm>
            <a:off x="1247782" y="840545"/>
            <a:ext cx="9696437" cy="5176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3560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" t="18873" r="2636" b="19170"/>
          <a:stretch/>
        </p:blipFill>
        <p:spPr>
          <a:xfrm>
            <a:off x="1156534" y="852315"/>
            <a:ext cx="9878932" cy="5153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5453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t="20102" b="15282"/>
          <a:stretch/>
        </p:blipFill>
        <p:spPr>
          <a:xfrm>
            <a:off x="1200120" y="882748"/>
            <a:ext cx="9791760" cy="50925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5453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t="21948" r="1687" b="14872"/>
          <a:stretch/>
        </p:blipFill>
        <p:spPr>
          <a:xfrm>
            <a:off x="1221758" y="845064"/>
            <a:ext cx="9748485" cy="5167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5453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77229" y="1589015"/>
            <a:ext cx="5017248" cy="3714506"/>
          </a:xfrm>
        </p:spPr>
        <p:txBody>
          <a:bodyPr>
            <a:normAutofit/>
          </a:bodyPr>
          <a:lstStyle/>
          <a:p>
            <a:r>
              <a:rPr lang="es-CL" sz="4000" dirty="0" smtClean="0"/>
              <a:t>¡Comenta tu experiencia!</a:t>
            </a:r>
            <a:endParaRPr lang="es-CL" sz="4000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66" y="675563"/>
            <a:ext cx="5714286" cy="50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2" r="3268" b="13026"/>
          <a:stretch/>
        </p:blipFill>
        <p:spPr>
          <a:xfrm>
            <a:off x="1442279" y="919675"/>
            <a:ext cx="9307443" cy="5018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342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1" t="1725" r="18808" b="4735"/>
          <a:stretch/>
        </p:blipFill>
        <p:spPr>
          <a:xfrm rot="16200000">
            <a:off x="3625362" y="-1304658"/>
            <a:ext cx="4941278" cy="9467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445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" t="11487" r="1508" b="16718"/>
          <a:stretch/>
        </p:blipFill>
        <p:spPr>
          <a:xfrm>
            <a:off x="1242646" y="967154"/>
            <a:ext cx="9706708" cy="4923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061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" t="6535" b="10382"/>
          <a:stretch/>
        </p:blipFill>
        <p:spPr>
          <a:xfrm>
            <a:off x="1217375" y="924950"/>
            <a:ext cx="9757251" cy="5008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8325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1650" r="15449" b="3312"/>
          <a:stretch/>
        </p:blipFill>
        <p:spPr>
          <a:xfrm rot="16200000">
            <a:off x="3488202" y="-1410304"/>
            <a:ext cx="5215598" cy="9678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407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9" t="3163" r="17692" b="2274"/>
          <a:stretch/>
        </p:blipFill>
        <p:spPr>
          <a:xfrm rot="16200000">
            <a:off x="3667564" y="-1255134"/>
            <a:ext cx="4856872" cy="9368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844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4" t="6855" r="22437" b="3504"/>
          <a:stretch/>
        </p:blipFill>
        <p:spPr>
          <a:xfrm rot="16200000">
            <a:off x="3579909" y="-1152378"/>
            <a:ext cx="5032183" cy="9162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3546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14</Words>
  <Application>Microsoft Office PowerPoint</Application>
  <PresentationFormat>Personalizado</PresentationFormat>
  <Paragraphs>4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Calibri Light</vt:lpstr>
      <vt:lpstr>Gill Sans MT</vt:lpstr>
      <vt:lpstr>Calibri</vt:lpstr>
      <vt:lpstr>Tema de Office</vt:lpstr>
      <vt:lpstr>¡A JUGAR!</vt:lpstr>
      <vt:lpstr>LOOK A ROUND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¡Comenta tu experiencia!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ODJ</dc:creator>
  <cp:lastModifiedBy>Víctor</cp:lastModifiedBy>
  <cp:revision>125</cp:revision>
  <dcterms:created xsi:type="dcterms:W3CDTF">2019-06-25T20:15:26Z</dcterms:created>
  <dcterms:modified xsi:type="dcterms:W3CDTF">2022-03-08T13:07:27Z</dcterms:modified>
</cp:coreProperties>
</file>