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302" r:id="rId2"/>
    <p:sldId id="303" r:id="rId3"/>
    <p:sldId id="304" r:id="rId4"/>
    <p:sldId id="305" r:id="rId5"/>
    <p:sldId id="306" r:id="rId6"/>
    <p:sldId id="307" r:id="rId7"/>
    <p:sldId id="308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72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iT/ybF5tuRuBCRvmF1xodZzmrg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D5C3944-B7BB-488F-8870-D652802FD912}">
  <a:tblStyle styleId="{0D5C3944-B7BB-488F-8870-D652802FD91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EFF1"/>
          </a:solidFill>
        </a:fill>
      </a:tcStyle>
    </a:wholeTbl>
    <a:band1H>
      <a:tcTxStyle/>
      <a:tcStyle>
        <a:tcBdr/>
        <a:fill>
          <a:solidFill>
            <a:srgbClr val="DDDDE2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DDDE2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0"/>
    <p:restoredTop sz="81509" autoAdjust="0"/>
  </p:normalViewPr>
  <p:slideViewPr>
    <p:cSldViewPr snapToGrid="0">
      <p:cViewPr varScale="1">
        <p:scale>
          <a:sx n="76" d="100"/>
          <a:sy n="76" d="100"/>
        </p:scale>
        <p:origin x="-856" y="-104"/>
      </p:cViewPr>
      <p:guideLst>
        <p:guide orient="horz" pos="1620"/>
        <p:guide orient="horz" pos="7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6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59" Type="http://customschemas.google.com/relationships/presentationmetadata" Target="metadata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90801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Jugar</a:t>
            </a:r>
            <a:r>
              <a:rPr lang="en-US" dirty="0" smtClean="0"/>
              <a:t> </a:t>
            </a:r>
            <a:r>
              <a:rPr lang="en-US" dirty="0" err="1" smtClean="0"/>
              <a:t>toc</a:t>
            </a:r>
            <a:r>
              <a:rPr lang="en-US" dirty="0" smtClean="0"/>
              <a:t> </a:t>
            </a:r>
            <a:r>
              <a:rPr lang="en-US" dirty="0" err="1" smtClean="0"/>
              <a:t>toc</a:t>
            </a:r>
            <a:r>
              <a:rPr lang="en-US" dirty="0" smtClean="0"/>
              <a:t> </a:t>
            </a:r>
            <a:r>
              <a:rPr lang="en-US" dirty="0" err="1" smtClean="0"/>
              <a:t>oído</a:t>
            </a:r>
            <a:r>
              <a:rPr lang="en-US" dirty="0" smtClean="0"/>
              <a:t> </a:t>
            </a:r>
            <a:r>
              <a:rPr lang="en-US" dirty="0" err="1" smtClean="0"/>
              <a:t>cocina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Colocar</a:t>
            </a:r>
            <a:r>
              <a:rPr lang="en-US" dirty="0" smtClean="0"/>
              <a:t> </a:t>
            </a:r>
            <a:r>
              <a:rPr lang="en-US" dirty="0" smtClean="0"/>
              <a:t>3 </a:t>
            </a:r>
            <a:r>
              <a:rPr lang="en-US" dirty="0" err="1" smtClean="0"/>
              <a:t>cartas</a:t>
            </a:r>
            <a:r>
              <a:rPr lang="en-US" dirty="0" smtClean="0"/>
              <a:t> de </a:t>
            </a:r>
            <a:r>
              <a:rPr lang="en-US" dirty="0" err="1" smtClean="0"/>
              <a:t>men</a:t>
            </a:r>
            <a:r>
              <a:rPr lang="en-US" dirty="0" err="1" smtClean="0"/>
              <a:t>ú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eligo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azar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debo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hacer</a:t>
            </a:r>
            <a:r>
              <a:rPr lang="en-US" baseline="0" dirty="0" smtClean="0"/>
              <a:t> los </a:t>
            </a:r>
            <a:r>
              <a:rPr lang="en-US" baseline="0" dirty="0" err="1" smtClean="0"/>
              <a:t>golpes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mis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manos</a:t>
            </a:r>
            <a:r>
              <a:rPr lang="en-US" baseline="0" dirty="0" smtClean="0"/>
              <a:t> o con el </a:t>
            </a:r>
            <a:r>
              <a:rPr lang="en-US" baseline="0" dirty="0" err="1" smtClean="0"/>
              <a:t>cuerpo</a:t>
            </a:r>
            <a:r>
              <a:rPr lang="en-US" baseline="0" dirty="0" smtClean="0"/>
              <a:t>. El </a:t>
            </a:r>
            <a:r>
              <a:rPr lang="en-US" baseline="0" dirty="0" err="1" smtClean="0"/>
              <a:t>resto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debe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adivinar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hago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luego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salen</a:t>
            </a:r>
            <a:r>
              <a:rPr lang="en-US" baseline="0" dirty="0" smtClean="0"/>
              <a:t> </a:t>
            </a:r>
            <a:r>
              <a:rPr lang="en-US" baseline="0" dirty="0" smtClean="0"/>
              <a:t>4 </a:t>
            </a:r>
            <a:r>
              <a:rPr lang="en-US" baseline="0" dirty="0" smtClean="0"/>
              <a:t>personas </a:t>
            </a:r>
            <a:r>
              <a:rPr lang="en-US" baseline="0" dirty="0" err="1" smtClean="0"/>
              <a:t>voluntarias</a:t>
            </a:r>
            <a:r>
              <a:rPr lang="en-US" baseline="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450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7"/>
          <p:cNvSpPr txBox="1">
            <a:spLocks noGrp="1"/>
          </p:cNvSpPr>
          <p:nvPr>
            <p:ph type="ctrTitle"/>
          </p:nvPr>
        </p:nvSpPr>
        <p:spPr>
          <a:xfrm>
            <a:off x="457200" y="171450"/>
            <a:ext cx="7772400" cy="342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 Black"/>
              <a:buNone/>
              <a:defRPr sz="8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7"/>
          <p:cNvSpPr txBox="1">
            <a:spLocks noGrp="1"/>
          </p:cNvSpPr>
          <p:nvPr>
            <p:ph type="subTitle" idx="1"/>
          </p:nvPr>
        </p:nvSpPr>
        <p:spPr>
          <a:xfrm>
            <a:off x="457200" y="3600450"/>
            <a:ext cx="6858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0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7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7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7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7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7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ormal Center">
  <p:cSld name="1_Normal Cent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7"/>
          <p:cNvSpPr txBox="1">
            <a:spLocks noGrp="1"/>
          </p:cNvSpPr>
          <p:nvPr>
            <p:ph type="title"/>
          </p:nvPr>
        </p:nvSpPr>
        <p:spPr>
          <a:xfrm>
            <a:off x="352841" y="343555"/>
            <a:ext cx="8517834" cy="42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Black"/>
              <a:buNone/>
              <a:defRPr sz="36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7"/>
          <p:cNvSpPr txBox="1">
            <a:spLocks noGrp="1"/>
          </p:cNvSpPr>
          <p:nvPr>
            <p:ph type="body" idx="1"/>
          </p:nvPr>
        </p:nvSpPr>
        <p:spPr>
          <a:xfrm>
            <a:off x="352841" y="726524"/>
            <a:ext cx="8517834" cy="32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ormal w/ image 2">
  <p:cSld name="5_Normal w/ image 2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8"/>
          <p:cNvSpPr>
            <a:spLocks noGrp="1"/>
          </p:cNvSpPr>
          <p:nvPr>
            <p:ph type="pic" idx="2"/>
          </p:nvPr>
        </p:nvSpPr>
        <p:spPr>
          <a:xfrm>
            <a:off x="0" y="1749287"/>
            <a:ext cx="9144000" cy="2726804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48"/>
          <p:cNvSpPr txBox="1">
            <a:spLocks noGrp="1"/>
          </p:cNvSpPr>
          <p:nvPr>
            <p:ph type="title"/>
          </p:nvPr>
        </p:nvSpPr>
        <p:spPr>
          <a:xfrm>
            <a:off x="352841" y="343555"/>
            <a:ext cx="8517834" cy="42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 Black"/>
              <a:buNone/>
              <a:defRPr sz="33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48"/>
          <p:cNvSpPr txBox="1">
            <a:spLocks noGrp="1"/>
          </p:cNvSpPr>
          <p:nvPr>
            <p:ph type="body" idx="1"/>
          </p:nvPr>
        </p:nvSpPr>
        <p:spPr>
          <a:xfrm>
            <a:off x="352841" y="726524"/>
            <a:ext cx="8517834" cy="32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side placeholder abstract 1">
  <p:cSld name="9_side placeholder abstract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0"/>
          <p:cNvSpPr>
            <a:spLocks noGrp="1"/>
          </p:cNvSpPr>
          <p:nvPr>
            <p:ph type="pic" idx="2"/>
          </p:nvPr>
        </p:nvSpPr>
        <p:spPr>
          <a:xfrm>
            <a:off x="330061" y="1341783"/>
            <a:ext cx="4013339" cy="3593410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50"/>
          <p:cNvSpPr txBox="1">
            <a:spLocks noGrp="1"/>
          </p:cNvSpPr>
          <p:nvPr>
            <p:ph type="title"/>
          </p:nvPr>
        </p:nvSpPr>
        <p:spPr>
          <a:xfrm>
            <a:off x="352841" y="343555"/>
            <a:ext cx="8517834" cy="42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 Black"/>
              <a:buNone/>
              <a:defRPr sz="33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0"/>
          <p:cNvSpPr txBox="1">
            <a:spLocks noGrp="1"/>
          </p:cNvSpPr>
          <p:nvPr>
            <p:ph type="body" idx="1"/>
          </p:nvPr>
        </p:nvSpPr>
        <p:spPr>
          <a:xfrm>
            <a:off x="352841" y="736463"/>
            <a:ext cx="8517834" cy="32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903" y="812673"/>
            <a:ext cx="7741444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535353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s-CL" sz="1400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400" kern="1200" smtClean="0">
                <a:solidFill>
                  <a:prstClr val="black">
                    <a:tint val="75000"/>
                  </a:prstClr>
                </a:solidFill>
              </a:rPr>
              <a:pPr defTabSz="685800"/>
              <a:t>07-12-22</a:t>
            </a:fld>
            <a:endParaRPr lang="en-US" sz="1400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es-CL" sz="1400" kern="120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s-CL" sz="1400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42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8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body" idx="1"/>
          </p:nvPr>
        </p:nvSpPr>
        <p:spPr>
          <a:xfrm>
            <a:off x="457200" y="1314451"/>
            <a:ext cx="7620000" cy="3280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8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8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8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9"/>
          <p:cNvSpPr txBox="1">
            <a:spLocks noGrp="1"/>
          </p:cNvSpPr>
          <p:nvPr>
            <p:ph type="title"/>
          </p:nvPr>
        </p:nvSpPr>
        <p:spPr>
          <a:xfrm>
            <a:off x="457200" y="1085851"/>
            <a:ext cx="7772400" cy="3240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 Black"/>
              <a:buNone/>
              <a:defRPr sz="8800" b="0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9"/>
          <p:cNvSpPr txBox="1">
            <a:spLocks noGrp="1"/>
          </p:cNvSpPr>
          <p:nvPr>
            <p:ph type="body" idx="1"/>
          </p:nvPr>
        </p:nvSpPr>
        <p:spPr>
          <a:xfrm>
            <a:off x="457200" y="171451"/>
            <a:ext cx="77724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0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9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9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39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body" idx="1"/>
          </p:nvPr>
        </p:nvSpPr>
        <p:spPr>
          <a:xfrm>
            <a:off x="1630680" y="1181101"/>
            <a:ext cx="329184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body" idx="2"/>
          </p:nvPr>
        </p:nvSpPr>
        <p:spPr>
          <a:xfrm>
            <a:off x="5090160" y="1181101"/>
            <a:ext cx="329184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2" name="Google Shape;62;p40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0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0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41"/>
          <p:cNvSpPr txBox="1">
            <a:spLocks noGrp="1"/>
          </p:cNvSpPr>
          <p:nvPr>
            <p:ph type="body" idx="2"/>
          </p:nvPr>
        </p:nvSpPr>
        <p:spPr>
          <a:xfrm>
            <a:off x="1627632" y="1694525"/>
            <a:ext cx="329184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9" name="Google Shape;69;p41"/>
          <p:cNvSpPr txBox="1">
            <a:spLocks noGrp="1"/>
          </p:cNvSpPr>
          <p:nvPr>
            <p:ph type="body" idx="3"/>
          </p:nvPr>
        </p:nvSpPr>
        <p:spPr>
          <a:xfrm>
            <a:off x="5093208" y="1179576"/>
            <a:ext cx="329184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body" idx="4"/>
          </p:nvPr>
        </p:nvSpPr>
        <p:spPr>
          <a:xfrm>
            <a:off x="5093208" y="1694525"/>
            <a:ext cx="329184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55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1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1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3"/>
          <p:cNvSpPr txBox="1">
            <a:spLocks noGrp="1"/>
          </p:cNvSpPr>
          <p:nvPr>
            <p:ph type="body" idx="1"/>
          </p:nvPr>
        </p:nvSpPr>
        <p:spPr>
          <a:xfrm>
            <a:off x="3575050" y="1200150"/>
            <a:ext cx="5111750" cy="3360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406400" algn="l">
              <a:spcBef>
                <a:spcPts val="6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0" name="Google Shape;80;p43"/>
          <p:cNvSpPr txBox="1">
            <a:spLocks noGrp="1"/>
          </p:cNvSpPr>
          <p:nvPr>
            <p:ph type="body" idx="2"/>
          </p:nvPr>
        </p:nvSpPr>
        <p:spPr>
          <a:xfrm>
            <a:off x="457201" y="1200150"/>
            <a:ext cx="3008313" cy="3360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43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3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3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43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4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4"/>
          <p:cNvSpPr>
            <a:spLocks noGrp="1"/>
          </p:cNvSpPr>
          <p:nvPr>
            <p:ph type="pic" idx="2"/>
          </p:nvPr>
        </p:nvSpPr>
        <p:spPr>
          <a:xfrm>
            <a:off x="-1" y="0"/>
            <a:ext cx="9000877" cy="363474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8" name="Google Shape;88;p44"/>
          <p:cNvSpPr txBox="1">
            <a:spLocks noGrp="1"/>
          </p:cNvSpPr>
          <p:nvPr>
            <p:ph type="body" idx="1"/>
          </p:nvPr>
        </p:nvSpPr>
        <p:spPr>
          <a:xfrm>
            <a:off x="457200" y="4286250"/>
            <a:ext cx="8153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9" name="Google Shape;89;p44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4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4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44"/>
          <p:cNvSpPr txBox="1"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 Black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4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5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5"/>
          <p:cNvSpPr txBox="1">
            <a:spLocks noGrp="1"/>
          </p:cNvSpPr>
          <p:nvPr>
            <p:ph type="body" idx="1"/>
          </p:nvPr>
        </p:nvSpPr>
        <p:spPr>
          <a:xfrm rot="5400000">
            <a:off x="2627114" y="-855463"/>
            <a:ext cx="3280172" cy="7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5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5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5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6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46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6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6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 Black"/>
              <a:buNone/>
              <a:defRPr sz="3600" b="0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457200" y="1314451"/>
            <a:ext cx="7620000" cy="3280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dt" idx="10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7"/>
          <p:cNvSpPr txBox="1">
            <a:spLocks noGrp="1"/>
          </p:cNvSpPr>
          <p:nvPr>
            <p:ph type="ftr" idx="11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 rot="-5400000">
            <a:off x="8391843" y="4368483"/>
            <a:ext cx="9867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27"/>
          <p:cNvSpPr/>
          <p:nvPr/>
        </p:nvSpPr>
        <p:spPr>
          <a:xfrm>
            <a:off x="9001124" y="0"/>
            <a:ext cx="142876" cy="1028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7"/>
          <p:cNvSpPr/>
          <p:nvPr/>
        </p:nvSpPr>
        <p:spPr>
          <a:xfrm>
            <a:off x="9001124" y="1028700"/>
            <a:ext cx="142876" cy="411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6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3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20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 Black"/>
              <a:buNone/>
            </a:pPr>
            <a:r>
              <a:rPr lang="en-US" dirty="0"/>
              <a:t>JUGUEMOS…</a:t>
            </a:r>
            <a:endParaRPr dirty="0"/>
          </a:p>
        </p:txBody>
      </p:sp>
      <p:pic>
        <p:nvPicPr>
          <p:cNvPr id="6" name="Picture 5" descr="toc-toc-oido-cocina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30122" r="13373" b="30258"/>
          <a:stretch/>
        </p:blipFill>
        <p:spPr>
          <a:xfrm>
            <a:off x="2051381" y="1256213"/>
            <a:ext cx="5079613" cy="270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22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21" y="0"/>
            <a:ext cx="9143358" cy="514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415869"/>
            <a:endParaRPr sz="8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 descr="WhatsApp Image 2022-12-07 at 6.31.59 PM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25681" r="21739" b="21400"/>
          <a:stretch/>
        </p:blipFill>
        <p:spPr>
          <a:xfrm>
            <a:off x="933450" y="1066991"/>
            <a:ext cx="2165350" cy="3308850"/>
          </a:xfrm>
          <a:prstGeom prst="rect">
            <a:avLst/>
          </a:prstGeom>
        </p:spPr>
      </p:pic>
      <p:pic>
        <p:nvPicPr>
          <p:cNvPr id="3" name="Picture 2" descr="WhatsApp Image 2022-12-07 at 6.32.01 PM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0" t="25926" r="19807" b="18827"/>
          <a:stretch/>
        </p:blipFill>
        <p:spPr>
          <a:xfrm>
            <a:off x="3509168" y="1083644"/>
            <a:ext cx="2078038" cy="3291759"/>
          </a:xfrm>
          <a:prstGeom prst="rect">
            <a:avLst/>
          </a:prstGeom>
        </p:spPr>
      </p:pic>
      <p:pic>
        <p:nvPicPr>
          <p:cNvPr id="5" name="Picture 4" descr="WhatsApp Image 2022-12-07 at 6.32.00 PM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3" t="23148" r="22003" b="19444"/>
          <a:stretch/>
        </p:blipFill>
        <p:spPr>
          <a:xfrm>
            <a:off x="6047581" y="1069755"/>
            <a:ext cx="2112963" cy="32480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7990" y="484683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62814" y="453238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2709" y="503377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45925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21" y="0"/>
            <a:ext cx="9143358" cy="514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415869"/>
            <a:endParaRPr sz="8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 descr="WhatsApp Image 2022-12-07 at 6.31.59 PM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0" t="25926" r="23650" b="20988"/>
          <a:stretch/>
        </p:blipFill>
        <p:spPr>
          <a:xfrm>
            <a:off x="1061561" y="1053502"/>
            <a:ext cx="2036128" cy="3303905"/>
          </a:xfrm>
          <a:prstGeom prst="rect">
            <a:avLst/>
          </a:prstGeom>
        </p:spPr>
      </p:pic>
      <p:pic>
        <p:nvPicPr>
          <p:cNvPr id="3" name="Picture 2" descr="WhatsApp Image 2022-12-07 at 6.24.39 PM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1" t="20371" r="19807" b="25926"/>
          <a:stretch/>
        </p:blipFill>
        <p:spPr>
          <a:xfrm>
            <a:off x="3461227" y="1050168"/>
            <a:ext cx="2189798" cy="3342323"/>
          </a:xfrm>
          <a:prstGeom prst="rect">
            <a:avLst/>
          </a:prstGeom>
        </p:spPr>
      </p:pic>
      <p:pic>
        <p:nvPicPr>
          <p:cNvPr id="5" name="Picture 4" descr="WhatsApp Image 2022-12-07 at 6.32.01 PM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1" t="26543" r="20904" b="18519"/>
          <a:stretch/>
        </p:blipFill>
        <p:spPr>
          <a:xfrm>
            <a:off x="6023293" y="1079793"/>
            <a:ext cx="2088514" cy="33192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7990" y="484683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62814" y="453238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52709" y="503377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26182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21" y="0"/>
            <a:ext cx="9143358" cy="514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415869"/>
            <a:endParaRPr sz="8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 descr="WhatsApp Image 2022-12-07 at 6.31.59 PM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25926" r="22046" b="20371"/>
          <a:stretch/>
        </p:blipFill>
        <p:spPr>
          <a:xfrm>
            <a:off x="985044" y="1095696"/>
            <a:ext cx="2078039" cy="3228381"/>
          </a:xfrm>
          <a:prstGeom prst="rect">
            <a:avLst/>
          </a:prstGeom>
        </p:spPr>
      </p:pic>
      <p:pic>
        <p:nvPicPr>
          <p:cNvPr id="4" name="Picture 3" descr="WhatsApp Image 2022-12-07 at 6.31.59 PM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26234" r="22003" b="20988"/>
          <a:stretch/>
        </p:blipFill>
        <p:spPr>
          <a:xfrm>
            <a:off x="3459163" y="1094211"/>
            <a:ext cx="2130425" cy="3223919"/>
          </a:xfrm>
          <a:prstGeom prst="rect">
            <a:avLst/>
          </a:prstGeom>
        </p:spPr>
      </p:pic>
      <p:pic>
        <p:nvPicPr>
          <p:cNvPr id="5" name="Picture 4" descr="WhatsApp Image 2022-12-07 at 6.32.00 PM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3" t="23148" r="22552" b="19753"/>
          <a:stretch/>
        </p:blipFill>
        <p:spPr>
          <a:xfrm>
            <a:off x="6080125" y="1095596"/>
            <a:ext cx="2095500" cy="3230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7990" y="484683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62814" y="453238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2709" y="503377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23327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21" y="0"/>
            <a:ext cx="9143358" cy="514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415869"/>
            <a:endParaRPr sz="8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 descr="WhatsApp Image 2022-12-07 at 6.24.39 PM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3" t="19753" r="19302" b="25925"/>
          <a:stretch/>
        </p:blipFill>
        <p:spPr>
          <a:xfrm>
            <a:off x="1048543" y="1051749"/>
            <a:ext cx="2078038" cy="3294906"/>
          </a:xfrm>
          <a:prstGeom prst="rect">
            <a:avLst/>
          </a:prstGeom>
        </p:spPr>
      </p:pic>
      <p:pic>
        <p:nvPicPr>
          <p:cNvPr id="3" name="Picture 2" descr="WhatsApp Image 2022-12-07 at 6.31.59 PM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2" t="25617" r="23101" b="21296"/>
          <a:stretch/>
        </p:blipFill>
        <p:spPr>
          <a:xfrm>
            <a:off x="3572668" y="1068343"/>
            <a:ext cx="2078038" cy="3279107"/>
          </a:xfrm>
          <a:prstGeom prst="rect">
            <a:avLst/>
          </a:prstGeom>
        </p:spPr>
      </p:pic>
      <p:pic>
        <p:nvPicPr>
          <p:cNvPr id="5" name="Picture 4" descr="WhatsApp Image 2022-12-07 at 6.32.00 PM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 t="22531" r="22552" b="19136"/>
          <a:stretch/>
        </p:blipFill>
        <p:spPr>
          <a:xfrm>
            <a:off x="6079331" y="1051500"/>
            <a:ext cx="2112963" cy="33004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7990" y="484683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62814" y="453238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2709" y="503377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106369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21" y="0"/>
            <a:ext cx="9143358" cy="514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415869"/>
            <a:endParaRPr sz="8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 descr="WhatsApp Image 2022-12-07 at 6.31.59 PM (1)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2" t="22222" r="23145" b="23148"/>
          <a:stretch/>
        </p:blipFill>
        <p:spPr>
          <a:xfrm>
            <a:off x="1156332" y="1055242"/>
            <a:ext cx="2078038" cy="3254979"/>
          </a:xfrm>
          <a:prstGeom prst="rect">
            <a:avLst/>
          </a:prstGeom>
        </p:spPr>
      </p:pic>
      <p:pic>
        <p:nvPicPr>
          <p:cNvPr id="3" name="Picture 2" descr="WhatsApp Image 2022-12-07 at 6.32.00 PM (1)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0" t="21296" r="18709" b="23766"/>
          <a:stretch/>
        </p:blipFill>
        <p:spPr>
          <a:xfrm>
            <a:off x="3584415" y="1071639"/>
            <a:ext cx="2095500" cy="3243471"/>
          </a:xfrm>
          <a:prstGeom prst="rect">
            <a:avLst/>
          </a:prstGeom>
        </p:spPr>
      </p:pic>
      <p:pic>
        <p:nvPicPr>
          <p:cNvPr id="5" name="Picture 4" descr="WhatsApp Image 2022-12-07 at 6.32.01 PM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1" t="26852" r="19807" b="18827"/>
          <a:stretch/>
        </p:blipFill>
        <p:spPr>
          <a:xfrm>
            <a:off x="6124414" y="1072016"/>
            <a:ext cx="2095501" cy="32351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7990" y="484683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62814" y="453238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2709" y="503377"/>
            <a:ext cx="58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35024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21" y="0"/>
            <a:ext cx="9143358" cy="514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415869"/>
            <a:endParaRPr sz="8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 descr="WhatsApp Image 2022-12-07 at 6.31.59 PM (1)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1" t="21914" r="22596" b="23148"/>
          <a:stretch/>
        </p:blipFill>
        <p:spPr>
          <a:xfrm>
            <a:off x="996156" y="780332"/>
            <a:ext cx="2182813" cy="3438414"/>
          </a:xfrm>
          <a:prstGeom prst="rect">
            <a:avLst/>
          </a:prstGeom>
        </p:spPr>
      </p:pic>
      <p:pic>
        <p:nvPicPr>
          <p:cNvPr id="4" name="Picture 3" descr="WhatsApp Image 2022-12-07 at 6.32.00 PM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t="22531" r="21454" b="19444"/>
          <a:stretch/>
        </p:blipFill>
        <p:spPr>
          <a:xfrm>
            <a:off x="3485356" y="781382"/>
            <a:ext cx="2252663" cy="3415328"/>
          </a:xfrm>
          <a:prstGeom prst="rect">
            <a:avLst/>
          </a:prstGeom>
        </p:spPr>
      </p:pic>
      <p:pic>
        <p:nvPicPr>
          <p:cNvPr id="5" name="Picture 4" descr="WhatsApp Image 2022-12-07 at 6.24.39 PM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1" t="19753" r="18709" b="25617"/>
          <a:stretch/>
        </p:blipFill>
        <p:spPr>
          <a:xfrm>
            <a:off x="6073775" y="781597"/>
            <a:ext cx="2235201" cy="34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2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62</Words>
  <Application>Microsoft Macintosh PowerPoint</Application>
  <PresentationFormat>On-screen Show (16:9)</PresentationFormat>
  <Paragraphs>18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Essential</vt:lpstr>
      <vt:lpstr>JUGUEMOS…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CERTIFICACIÓN </dc:title>
  <cp:lastModifiedBy>Fran Jau</cp:lastModifiedBy>
  <cp:revision>40</cp:revision>
  <dcterms:modified xsi:type="dcterms:W3CDTF">2022-12-08T00:27:27Z</dcterms:modified>
</cp:coreProperties>
</file>